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-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8B518A-31D6-D97D-E037-060F44DC6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602B77D-CEF5-D30C-EB51-ACE2B7652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F5A5A5-947E-856F-9CBC-E26E260B4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D8EE0A-2CB7-5015-0312-6F543705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BF2BF4-2047-6364-2ED9-6EF48862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697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78D59-F1A1-DA0C-AFCE-6309C56F3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89964FD-1A38-FC50-91B4-5963498C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34AEB8-49C5-34E9-C96B-0C4630F7E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D76F21-DB88-1718-D4AC-1C97250D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94146F-AEBD-34CA-43CA-8E54C0E1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4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F318A53-5FF4-3642-BE02-4254DF6CB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539A0A3-E8CF-F3AF-D471-A3629442D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F8E7AC-ED91-D83C-B953-8F5866D1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E03815-45DE-F2F4-1317-8FAD7B23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BD5654-DF5A-C4CC-1895-9A8348EE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509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49063A-696E-1B21-609E-B37E322F7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08A10C-5256-7B8A-D379-F44EE330D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64DF796-F29B-A79F-78BE-0D8B72777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D446AB-B652-B688-7D09-34E085BE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87BD19-797F-2DBB-1853-237AFC25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17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4CD875-CDA0-F2CB-5E8D-31C82A4E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C25E586-5503-8860-D4BA-2A5319D39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4E5A60-93A0-C2C2-7476-D62D9141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AE7B71-A782-FAAD-7173-281EE7F6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C97C768-C53D-2A7E-6672-2A1FC1B7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08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5AA799-D3A3-F24A-339C-19621BCE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05C62E-12AC-2879-19B0-128D1714C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44DBA1-D5EF-B35A-63DA-B1CDA6045F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E5C346-616F-2597-C6A4-B5976EFD2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EF5FBE0-7800-C6F9-CDBE-1A3BBD37B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CFEBD20-DAE8-6EDF-F00F-62CEC4CE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47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49A9E6-5986-1B12-26F4-4122B4DF1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DAF988-F194-C441-6674-B340C43D1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B47D12D-B9BA-E47C-C7D0-17105A598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F8D3342-4BD4-FFF3-88E6-E83224AE5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DFFA0D8-B5AF-E964-ABF5-A4E2F565AC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E200CD4-70EF-9AA9-00C2-4D57F83E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F3CED06-7765-EC7C-7F00-8050CE5AE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B3B80A5-39B5-49E1-3E96-BF3E797F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56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4619FB-1AE5-702F-59AA-A59972C8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30E516-0C45-6849-CC15-39D9982C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EE11045-53E0-7340-1068-421A33E5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31F890-8858-B2C1-B59A-74F20D61D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461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90F11CB-D4F0-7C4C-9A69-D737BA68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ABDCBA-4846-E8EB-3225-75E935C91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9F59D30-4247-10A4-77F1-CC7B3EB7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65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DD01C1-E19F-FD4D-6DA7-1B40004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C8F0E7-FBB9-FB06-0125-0388EBA24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0814E85-37B9-2C1D-2067-E565952B3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AA49AA-EB4C-A199-3FA9-A982C543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C8CFA2A-A7C2-9433-02FD-32307B03E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E2C2E7-C420-0241-9CAC-39A7AA87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726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5FABB3-913F-3B7D-D1C4-C9052016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73957F3-8560-D7BA-8DA6-7396EFED7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E766EE-6368-3C71-6415-A99CC87F4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39D122-28F0-E181-D118-71B4B9BD6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0BB9F10-9C83-70B1-AB18-990B1815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CB398A-ED20-71AA-298A-AD3773B7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02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DC63C1F-9ADA-F601-78A7-A9E4273D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9C7B45-5FDD-9B7A-2B4E-85A90B060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A892DD-01EB-9D6C-97AD-DEBA2728D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60C51-026A-45E3-B379-F09DF0906A80}" type="datetimeFigureOut">
              <a:rPr kumimoji="1" lang="ja-JP" altLang="en-US" smtClean="0"/>
              <a:t>2023/5/16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D033F2-66D4-0E84-4413-16113B972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94BBC1-1A31-F1CC-2E89-67E1CBE50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DB577-876C-4DA2-AC87-280A838C57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55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234D4AF-CEDC-5B9C-AD93-4EA03440CDD2}"/>
              </a:ext>
            </a:extLst>
          </p:cNvPr>
          <p:cNvSpPr/>
          <p:nvPr/>
        </p:nvSpPr>
        <p:spPr>
          <a:xfrm>
            <a:off x="2058108" y="4308241"/>
            <a:ext cx="2088000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ボタン</a:t>
            </a:r>
            <a:r>
              <a:rPr kumimoji="1" lang="en-US" altLang="ja-JP" b="1"/>
              <a:t>B</a:t>
            </a:r>
            <a:endParaRPr kumimoji="1" lang="ja-JP" altLang="en-US" b="1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F7F1FF8-FF27-DB1F-08B2-02FCF94E26A9}"/>
              </a:ext>
            </a:extLst>
          </p:cNvPr>
          <p:cNvSpPr/>
          <p:nvPr/>
        </p:nvSpPr>
        <p:spPr>
          <a:xfrm>
            <a:off x="2058108" y="1167831"/>
            <a:ext cx="2088000" cy="6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LED</a:t>
            </a:r>
            <a:r>
              <a:rPr kumimoji="1" lang="ja-JP" altLang="en-US" b="1"/>
              <a:t>マトリックス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7594B34-C681-6026-944B-1D8E586743EE}"/>
              </a:ext>
            </a:extLst>
          </p:cNvPr>
          <p:cNvSpPr/>
          <p:nvPr/>
        </p:nvSpPr>
        <p:spPr>
          <a:xfrm>
            <a:off x="2058108" y="1901759"/>
            <a:ext cx="2088000" cy="6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/>
              <a:t>スピーカー</a:t>
            </a:r>
            <a:endParaRPr kumimoji="1" lang="ja-JP" altLang="en-US" b="1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89162D-3D65-07B3-1B4C-3935C7B87D20}"/>
              </a:ext>
            </a:extLst>
          </p:cNvPr>
          <p:cNvSpPr/>
          <p:nvPr/>
        </p:nvSpPr>
        <p:spPr>
          <a:xfrm>
            <a:off x="2058108" y="5042169"/>
            <a:ext cx="2088000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/>
              <a:t>ロータリー</a:t>
            </a:r>
            <a:endParaRPr lang="en-US" altLang="ja-JP" b="1"/>
          </a:p>
          <a:p>
            <a:pPr algn="ctr"/>
            <a:r>
              <a:rPr lang="ja-JP" altLang="en-US" b="1"/>
              <a:t>エンコーダ</a:t>
            </a:r>
            <a:endParaRPr kumimoji="1" lang="ja-JP" altLang="en-US" b="1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C226160-DF2E-67D9-B57C-778B8E6E8321}"/>
              </a:ext>
            </a:extLst>
          </p:cNvPr>
          <p:cNvSpPr/>
          <p:nvPr/>
        </p:nvSpPr>
        <p:spPr>
          <a:xfrm>
            <a:off x="8392825" y="3574313"/>
            <a:ext cx="2088000" cy="64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Grove</a:t>
            </a:r>
            <a:r>
              <a:rPr kumimoji="1" lang="ja-JP" altLang="en-US" b="1"/>
              <a:t>コネクタ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CD99B57-AE9C-F171-B563-E61D7B9F0499}"/>
              </a:ext>
            </a:extLst>
          </p:cNvPr>
          <p:cNvSpPr/>
          <p:nvPr/>
        </p:nvSpPr>
        <p:spPr>
          <a:xfrm>
            <a:off x="2058108" y="3574313"/>
            <a:ext cx="2088000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ボタン</a:t>
            </a:r>
            <a:r>
              <a:rPr kumimoji="1" lang="en-US" altLang="ja-JP" b="1"/>
              <a:t>A</a:t>
            </a:r>
            <a:endParaRPr kumimoji="1" lang="ja-JP" altLang="en-US" b="1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C95D73-0783-ACC0-0B1D-8FBCC9E049E3}"/>
              </a:ext>
            </a:extLst>
          </p:cNvPr>
          <p:cNvSpPr/>
          <p:nvPr/>
        </p:nvSpPr>
        <p:spPr>
          <a:xfrm>
            <a:off x="2058108" y="2635687"/>
            <a:ext cx="2088000" cy="6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LED</a:t>
            </a:r>
            <a:endParaRPr kumimoji="1" lang="ja-JP" altLang="en-US" b="1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51D251B-81AD-E963-76D9-BE20C9BD8F89}"/>
              </a:ext>
            </a:extLst>
          </p:cNvPr>
          <p:cNvSpPr/>
          <p:nvPr/>
        </p:nvSpPr>
        <p:spPr>
          <a:xfrm>
            <a:off x="5445519" y="2610786"/>
            <a:ext cx="1647895" cy="164789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マイコン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7E6A0B2-3BB8-A57E-BB9D-3876C731A8C1}"/>
              </a:ext>
            </a:extLst>
          </p:cNvPr>
          <p:cNvSpPr/>
          <p:nvPr/>
        </p:nvSpPr>
        <p:spPr>
          <a:xfrm>
            <a:off x="8392825" y="1167831"/>
            <a:ext cx="2088000" cy="64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Wi-Fi</a:t>
            </a:r>
            <a:endParaRPr kumimoji="1" lang="ja-JP" altLang="en-US" b="1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134577A-886D-8BEE-FE3E-0894FB17B734}"/>
              </a:ext>
            </a:extLst>
          </p:cNvPr>
          <p:cNvSpPr/>
          <p:nvPr/>
        </p:nvSpPr>
        <p:spPr>
          <a:xfrm>
            <a:off x="8392825" y="1896186"/>
            <a:ext cx="2088000" cy="64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Bluetooth LE</a:t>
            </a:r>
            <a:endParaRPr kumimoji="1" lang="ja-JP" altLang="en-US" b="1"/>
          </a:p>
        </p:txBody>
      </p: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A36A4759-55B2-25D5-4C76-2CA4C34AC4A3}"/>
              </a:ext>
            </a:extLst>
          </p:cNvPr>
          <p:cNvCxnSpPr>
            <a:cxnSpLocks/>
            <a:stCxn id="26" idx="1"/>
            <a:endCxn id="6" idx="3"/>
          </p:cNvCxnSpPr>
          <p:nvPr/>
        </p:nvCxnSpPr>
        <p:spPr>
          <a:xfrm rot="10800000">
            <a:off x="4146109" y="1491832"/>
            <a:ext cx="1299411" cy="1698647"/>
          </a:xfrm>
          <a:prstGeom prst="bentConnector3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コネクタ: カギ線 16">
            <a:extLst>
              <a:ext uri="{FF2B5EF4-FFF2-40B4-BE49-F238E27FC236}">
                <a16:creationId xmlns:a16="http://schemas.microsoft.com/office/drawing/2014/main" id="{088109DF-56FB-3995-5210-36B6F8276F6F}"/>
              </a:ext>
            </a:extLst>
          </p:cNvPr>
          <p:cNvCxnSpPr>
            <a:cxnSpLocks/>
            <a:stCxn id="26" idx="1"/>
            <a:endCxn id="7" idx="3"/>
          </p:cNvCxnSpPr>
          <p:nvPr/>
        </p:nvCxnSpPr>
        <p:spPr>
          <a:xfrm rot="10800000">
            <a:off x="4146109" y="2225760"/>
            <a:ext cx="1299411" cy="96471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コネクタ: カギ線 19">
            <a:extLst>
              <a:ext uri="{FF2B5EF4-FFF2-40B4-BE49-F238E27FC236}">
                <a16:creationId xmlns:a16="http://schemas.microsoft.com/office/drawing/2014/main" id="{E546596F-D507-B8D8-96B1-D23FFFE99456}"/>
              </a:ext>
            </a:extLst>
          </p:cNvPr>
          <p:cNvCxnSpPr>
            <a:cxnSpLocks/>
            <a:stCxn id="26" idx="1"/>
            <a:endCxn id="11" idx="3"/>
          </p:cNvCxnSpPr>
          <p:nvPr/>
        </p:nvCxnSpPr>
        <p:spPr>
          <a:xfrm rot="10800000">
            <a:off x="4146109" y="2959688"/>
            <a:ext cx="1299411" cy="23079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FB6A3D4F-F022-3341-9F05-F2FD01A3C799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4146108" y="3667176"/>
            <a:ext cx="1299411" cy="2311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コネクタ: カギ線 39">
            <a:extLst>
              <a:ext uri="{FF2B5EF4-FFF2-40B4-BE49-F238E27FC236}">
                <a16:creationId xmlns:a16="http://schemas.microsoft.com/office/drawing/2014/main" id="{041774DA-A92A-097D-10CF-6E2A5439A70E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>
          <a:xfrm flipV="1">
            <a:off x="4146108" y="3667176"/>
            <a:ext cx="1299411" cy="96506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コネクタ: カギ線 42">
            <a:extLst>
              <a:ext uri="{FF2B5EF4-FFF2-40B4-BE49-F238E27FC236}">
                <a16:creationId xmlns:a16="http://schemas.microsoft.com/office/drawing/2014/main" id="{53122C41-88C6-1D6B-C9BD-82B7CA84A414}"/>
              </a:ext>
            </a:extLst>
          </p:cNvPr>
          <p:cNvCxnSpPr>
            <a:cxnSpLocks/>
            <a:stCxn id="8" idx="3"/>
            <a:endCxn id="36" idx="1"/>
          </p:cNvCxnSpPr>
          <p:nvPr/>
        </p:nvCxnSpPr>
        <p:spPr>
          <a:xfrm flipV="1">
            <a:off x="4146108" y="3667176"/>
            <a:ext cx="1299411" cy="169899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コネクタ: カギ線 49">
            <a:extLst>
              <a:ext uri="{FF2B5EF4-FFF2-40B4-BE49-F238E27FC236}">
                <a16:creationId xmlns:a16="http://schemas.microsoft.com/office/drawing/2014/main" id="{09942253-0A2F-F78E-7229-CC30457B0D9F}"/>
              </a:ext>
            </a:extLst>
          </p:cNvPr>
          <p:cNvCxnSpPr>
            <a:cxnSpLocks/>
            <a:stCxn id="49" idx="3"/>
            <a:endCxn id="9" idx="1"/>
          </p:cNvCxnSpPr>
          <p:nvPr/>
        </p:nvCxnSpPr>
        <p:spPr>
          <a:xfrm>
            <a:off x="7093413" y="3673083"/>
            <a:ext cx="1299412" cy="22523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CBAC5F2D-8DD5-8571-7CEF-76FF086739E6}"/>
              </a:ext>
            </a:extLst>
          </p:cNvPr>
          <p:cNvCxnSpPr>
            <a:cxnSpLocks/>
            <a:stCxn id="54" idx="3"/>
            <a:endCxn id="14" idx="1"/>
          </p:cNvCxnSpPr>
          <p:nvPr/>
        </p:nvCxnSpPr>
        <p:spPr>
          <a:xfrm flipV="1">
            <a:off x="7093414" y="2220186"/>
            <a:ext cx="1299411" cy="97785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コネクタ: カギ線 57">
            <a:extLst>
              <a:ext uri="{FF2B5EF4-FFF2-40B4-BE49-F238E27FC236}">
                <a16:creationId xmlns:a16="http://schemas.microsoft.com/office/drawing/2014/main" id="{4A109887-50CA-5B92-0A8E-65DB91156E4E}"/>
              </a:ext>
            </a:extLst>
          </p:cNvPr>
          <p:cNvCxnSpPr>
            <a:cxnSpLocks/>
            <a:stCxn id="54" idx="3"/>
            <a:endCxn id="13" idx="1"/>
          </p:cNvCxnSpPr>
          <p:nvPr/>
        </p:nvCxnSpPr>
        <p:spPr>
          <a:xfrm flipV="1">
            <a:off x="7093414" y="1491831"/>
            <a:ext cx="1299411" cy="170620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223B96F-7E24-2F5F-B6EB-16EE5E437AAD}"/>
              </a:ext>
            </a:extLst>
          </p:cNvPr>
          <p:cNvSpPr/>
          <p:nvPr/>
        </p:nvSpPr>
        <p:spPr>
          <a:xfrm>
            <a:off x="5445519" y="2952129"/>
            <a:ext cx="462221" cy="476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C482DB3-5144-9B27-3957-E04122D063F4}"/>
              </a:ext>
            </a:extLst>
          </p:cNvPr>
          <p:cNvSpPr/>
          <p:nvPr/>
        </p:nvSpPr>
        <p:spPr>
          <a:xfrm>
            <a:off x="5445519" y="3428827"/>
            <a:ext cx="462221" cy="476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70B9284-1AFE-EFED-863D-3BC0F31E2D8B}"/>
              </a:ext>
            </a:extLst>
          </p:cNvPr>
          <p:cNvSpPr/>
          <p:nvPr/>
        </p:nvSpPr>
        <p:spPr>
          <a:xfrm>
            <a:off x="6631192" y="3434734"/>
            <a:ext cx="462221" cy="476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4FA37D2-C520-FFCC-8CA5-F1445B50180B}"/>
              </a:ext>
            </a:extLst>
          </p:cNvPr>
          <p:cNvSpPr/>
          <p:nvPr/>
        </p:nvSpPr>
        <p:spPr>
          <a:xfrm>
            <a:off x="6631193" y="2959687"/>
            <a:ext cx="462221" cy="476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03F8678E-2D96-A5DD-9077-B7154471231D}"/>
              </a:ext>
            </a:extLst>
          </p:cNvPr>
          <p:cNvSpPr/>
          <p:nvPr/>
        </p:nvSpPr>
        <p:spPr>
          <a:xfrm>
            <a:off x="8392825" y="5042169"/>
            <a:ext cx="2088000" cy="64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アナログ入力</a:t>
            </a:r>
          </a:p>
        </p:txBody>
      </p:sp>
      <p:cxnSp>
        <p:nvCxnSpPr>
          <p:cNvPr id="118" name="コネクタ: カギ線 117">
            <a:extLst>
              <a:ext uri="{FF2B5EF4-FFF2-40B4-BE49-F238E27FC236}">
                <a16:creationId xmlns:a16="http://schemas.microsoft.com/office/drawing/2014/main" id="{6D7EC90F-FD96-EBCC-1E40-66C7C66B60A4}"/>
              </a:ext>
            </a:extLst>
          </p:cNvPr>
          <p:cNvCxnSpPr>
            <a:cxnSpLocks/>
            <a:stCxn id="116" idx="1"/>
            <a:endCxn id="134" idx="3"/>
          </p:cNvCxnSpPr>
          <p:nvPr/>
        </p:nvCxnSpPr>
        <p:spPr>
          <a:xfrm rot="10800000">
            <a:off x="7093413" y="4053447"/>
            <a:ext cx="1299412" cy="1312722"/>
          </a:xfrm>
          <a:prstGeom prst="bentConnector3">
            <a:avLst>
              <a:gd name="adj1" fmla="val 63108"/>
            </a:avLst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78A183AF-F409-E8C9-0C77-4EE6DF0B47AA}"/>
              </a:ext>
            </a:extLst>
          </p:cNvPr>
          <p:cNvSpPr txBox="1"/>
          <p:nvPr/>
        </p:nvSpPr>
        <p:spPr>
          <a:xfrm>
            <a:off x="1353019" y="1167831"/>
            <a:ext cx="461665" cy="211585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vert="vert270" wrap="none" rtlCol="0" anchor="ctr">
            <a:noAutofit/>
          </a:bodyPr>
          <a:lstStyle/>
          <a:p>
            <a:pPr algn="ctr"/>
            <a:r>
              <a:rPr lang="ja-JP" altLang="en-US"/>
              <a:t>出力</a:t>
            </a:r>
            <a:endParaRPr kumimoji="1" lang="ja-JP" altLang="en-US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4A6EA841-E299-E367-1A7E-A84C02F8BA81}"/>
              </a:ext>
            </a:extLst>
          </p:cNvPr>
          <p:cNvSpPr txBox="1"/>
          <p:nvPr/>
        </p:nvSpPr>
        <p:spPr>
          <a:xfrm>
            <a:off x="1353019" y="3574313"/>
            <a:ext cx="461665" cy="211585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vert="vert270" wrap="none" rtlCol="0" anchor="ctr">
            <a:noAutofit/>
          </a:bodyPr>
          <a:lstStyle/>
          <a:p>
            <a:pPr algn="ctr"/>
            <a:r>
              <a:rPr kumimoji="1" lang="ja-JP" altLang="en-US"/>
              <a:t>入力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ED398AD4-DB06-E26F-E793-0DEFAF39A0F2}"/>
              </a:ext>
            </a:extLst>
          </p:cNvPr>
          <p:cNvSpPr txBox="1"/>
          <p:nvPr/>
        </p:nvSpPr>
        <p:spPr>
          <a:xfrm>
            <a:off x="10715454" y="1167831"/>
            <a:ext cx="461665" cy="211585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vert="vert270" wrap="none" rtlCol="0" anchor="ctr">
            <a:noAutofit/>
          </a:bodyPr>
          <a:lstStyle/>
          <a:p>
            <a:pPr algn="ctr"/>
            <a:r>
              <a:rPr lang="ja-JP" altLang="en-US"/>
              <a:t>通信</a:t>
            </a:r>
            <a:endParaRPr kumimoji="1" lang="ja-JP" altLang="en-US"/>
          </a:p>
        </p:txBody>
      </p:sp>
      <p:sp>
        <p:nvSpPr>
          <p:cNvPr id="126" name="テキスト ボックス 125">
            <a:extLst>
              <a:ext uri="{FF2B5EF4-FFF2-40B4-BE49-F238E27FC236}">
                <a16:creationId xmlns:a16="http://schemas.microsoft.com/office/drawing/2014/main" id="{EE0AFF1F-4C6E-A3F6-6359-CE765F5C7574}"/>
              </a:ext>
            </a:extLst>
          </p:cNvPr>
          <p:cNvSpPr txBox="1"/>
          <p:nvPr/>
        </p:nvSpPr>
        <p:spPr>
          <a:xfrm>
            <a:off x="10715454" y="3574313"/>
            <a:ext cx="461665" cy="211585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vert="vert270" wrap="none" rtlCol="0" anchor="ctr">
            <a:noAutofit/>
          </a:bodyPr>
          <a:lstStyle/>
          <a:p>
            <a:pPr algn="ctr"/>
            <a:r>
              <a:rPr lang="ja-JP" altLang="en-US"/>
              <a:t>拡張</a:t>
            </a:r>
            <a:endParaRPr kumimoji="1" lang="ja-JP" altLang="en-US"/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DD675911-7660-E11C-391F-4AC989682E91}"/>
              </a:ext>
            </a:extLst>
          </p:cNvPr>
          <p:cNvSpPr/>
          <p:nvPr/>
        </p:nvSpPr>
        <p:spPr>
          <a:xfrm>
            <a:off x="6631192" y="3815098"/>
            <a:ext cx="462221" cy="476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76E3DD73-2C00-0C1F-5D64-6E5C874AF621}"/>
              </a:ext>
            </a:extLst>
          </p:cNvPr>
          <p:cNvSpPr/>
          <p:nvPr/>
        </p:nvSpPr>
        <p:spPr>
          <a:xfrm>
            <a:off x="8392825" y="4303090"/>
            <a:ext cx="2088000" cy="64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/>
              <a:t>ユニバーサル基板</a:t>
            </a:r>
            <a:endParaRPr kumimoji="1" lang="ja-JP" altLang="en-US" b="1"/>
          </a:p>
        </p:txBody>
      </p:sp>
      <p:cxnSp>
        <p:nvCxnSpPr>
          <p:cNvPr id="140" name="コネクタ: カギ線 139">
            <a:extLst>
              <a:ext uri="{FF2B5EF4-FFF2-40B4-BE49-F238E27FC236}">
                <a16:creationId xmlns:a16="http://schemas.microsoft.com/office/drawing/2014/main" id="{FA9E71CF-B0D4-1883-ECD6-0E940B665E52}"/>
              </a:ext>
            </a:extLst>
          </p:cNvPr>
          <p:cNvCxnSpPr>
            <a:cxnSpLocks/>
            <a:stCxn id="49" idx="3"/>
            <a:endCxn id="139" idx="1"/>
          </p:cNvCxnSpPr>
          <p:nvPr/>
        </p:nvCxnSpPr>
        <p:spPr>
          <a:xfrm>
            <a:off x="7093413" y="3673083"/>
            <a:ext cx="1299412" cy="95400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70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BDCAFF48-B0EC-1577-1F18-91466AC4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42" y="2076449"/>
            <a:ext cx="5480143" cy="31759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E91C0E-87DE-E80F-9892-9E52B4F03B6A}"/>
              </a:ext>
            </a:extLst>
          </p:cNvPr>
          <p:cNvSpPr/>
          <p:nvPr/>
        </p:nvSpPr>
        <p:spPr>
          <a:xfrm>
            <a:off x="8735557" y="5323512"/>
            <a:ext cx="2088000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ボタン</a:t>
            </a:r>
            <a:r>
              <a:rPr kumimoji="1" lang="en-US" altLang="ja-JP" b="1"/>
              <a:t>B</a:t>
            </a:r>
            <a:endParaRPr kumimoji="1" lang="ja-JP" altLang="en-US" b="1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7DFE26F-DB96-F842-65A5-FB6309D953D2}"/>
              </a:ext>
            </a:extLst>
          </p:cNvPr>
          <p:cNvSpPr/>
          <p:nvPr/>
        </p:nvSpPr>
        <p:spPr>
          <a:xfrm>
            <a:off x="6969904" y="1342901"/>
            <a:ext cx="2088000" cy="6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LED</a:t>
            </a:r>
            <a:r>
              <a:rPr kumimoji="1" lang="ja-JP" altLang="en-US" b="1"/>
              <a:t>マトリックス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AEACE4-041E-D31B-DB31-9F711EEB0435}"/>
              </a:ext>
            </a:extLst>
          </p:cNvPr>
          <p:cNvSpPr/>
          <p:nvPr/>
        </p:nvSpPr>
        <p:spPr>
          <a:xfrm>
            <a:off x="4913892" y="5357334"/>
            <a:ext cx="2088000" cy="6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/>
              <a:t>スピーカー</a:t>
            </a:r>
            <a:endParaRPr kumimoji="1" lang="ja-JP" altLang="en-US" b="1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B7C471D-96D6-9AAC-7940-96CB75813777}"/>
              </a:ext>
            </a:extLst>
          </p:cNvPr>
          <p:cNvSpPr/>
          <p:nvPr/>
        </p:nvSpPr>
        <p:spPr>
          <a:xfrm>
            <a:off x="8735557" y="2782145"/>
            <a:ext cx="2088000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/>
              <a:t>ロータリー</a:t>
            </a:r>
            <a:endParaRPr lang="en-US" altLang="ja-JP" b="1"/>
          </a:p>
          <a:p>
            <a:pPr algn="ctr"/>
            <a:r>
              <a:rPr lang="ja-JP" altLang="en-US" b="1"/>
              <a:t>エンコーダ</a:t>
            </a:r>
            <a:endParaRPr kumimoji="1" lang="ja-JP" altLang="en-US" b="1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1F3714C-FDAB-5B34-7D54-CDA2CFEA6927}"/>
              </a:ext>
            </a:extLst>
          </p:cNvPr>
          <p:cNvSpPr/>
          <p:nvPr/>
        </p:nvSpPr>
        <p:spPr>
          <a:xfrm>
            <a:off x="2542524" y="5357334"/>
            <a:ext cx="2088000" cy="64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Grove</a:t>
            </a:r>
            <a:r>
              <a:rPr kumimoji="1" lang="ja-JP" altLang="en-US" b="1"/>
              <a:t>コネクタ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0A0CEAC-E612-2135-3DDF-65FEB66591BB}"/>
              </a:ext>
            </a:extLst>
          </p:cNvPr>
          <p:cNvSpPr/>
          <p:nvPr/>
        </p:nvSpPr>
        <p:spPr>
          <a:xfrm>
            <a:off x="8735557" y="4675512"/>
            <a:ext cx="2088000" cy="6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ボタン</a:t>
            </a:r>
            <a:r>
              <a:rPr kumimoji="1" lang="en-US" altLang="ja-JP" b="1"/>
              <a:t>A</a:t>
            </a:r>
            <a:endParaRPr kumimoji="1" lang="ja-JP" altLang="en-US" b="1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AC18463-1E51-58D9-C733-311D489B9BCD}"/>
              </a:ext>
            </a:extLst>
          </p:cNvPr>
          <p:cNvSpPr/>
          <p:nvPr/>
        </p:nvSpPr>
        <p:spPr>
          <a:xfrm>
            <a:off x="8735557" y="3429000"/>
            <a:ext cx="2088000" cy="6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LED</a:t>
            </a:r>
            <a:endParaRPr kumimoji="1" lang="ja-JP" altLang="en-US" b="1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28C1BEB-1B11-EEFF-CC29-C519049DA3CD}"/>
              </a:ext>
            </a:extLst>
          </p:cNvPr>
          <p:cNvSpPr/>
          <p:nvPr/>
        </p:nvSpPr>
        <p:spPr>
          <a:xfrm>
            <a:off x="1374590" y="1992938"/>
            <a:ext cx="2088000" cy="64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Wi-Fi</a:t>
            </a:r>
            <a:endParaRPr kumimoji="1" lang="ja-JP" altLang="en-US" b="1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507E4FB-826F-B0DD-7531-CBBDA8A38CCD}"/>
              </a:ext>
            </a:extLst>
          </p:cNvPr>
          <p:cNvSpPr/>
          <p:nvPr/>
        </p:nvSpPr>
        <p:spPr>
          <a:xfrm>
            <a:off x="1374590" y="2640938"/>
            <a:ext cx="2088000" cy="64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Bluetooth LE</a:t>
            </a:r>
            <a:endParaRPr kumimoji="1" lang="ja-JP" altLang="en-US" b="1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0A4F3E3-6224-2871-FC3A-DF40623C363B}"/>
              </a:ext>
            </a:extLst>
          </p:cNvPr>
          <p:cNvSpPr/>
          <p:nvPr/>
        </p:nvSpPr>
        <p:spPr>
          <a:xfrm>
            <a:off x="1376280" y="4526982"/>
            <a:ext cx="2088000" cy="64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アナログ入力</a:t>
            </a:r>
          </a:p>
        </p:txBody>
      </p:sp>
      <p:cxnSp>
        <p:nvCxnSpPr>
          <p:cNvPr id="15" name="コネクタ: カギ線 14">
            <a:extLst>
              <a:ext uri="{FF2B5EF4-FFF2-40B4-BE49-F238E27FC236}">
                <a16:creationId xmlns:a16="http://schemas.microsoft.com/office/drawing/2014/main" id="{8EAFFF48-F65E-EA4A-7160-BFEA620AC297}"/>
              </a:ext>
            </a:extLst>
          </p:cNvPr>
          <p:cNvCxnSpPr>
            <a:cxnSpLocks/>
            <a:stCxn id="10" idx="1"/>
            <a:endCxn id="20" idx="3"/>
          </p:cNvCxnSpPr>
          <p:nvPr/>
        </p:nvCxnSpPr>
        <p:spPr>
          <a:xfrm rot="10800000" flipV="1">
            <a:off x="8571903" y="3752999"/>
            <a:ext cx="163655" cy="168655"/>
          </a:xfrm>
          <a:prstGeom prst="bentConnector3">
            <a:avLst/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0A7C6CD4-F144-C8C6-2B45-454C658F092A}"/>
              </a:ext>
            </a:extLst>
          </p:cNvPr>
          <p:cNvCxnSpPr>
            <a:cxnSpLocks/>
            <a:stCxn id="9" idx="1"/>
            <a:endCxn id="23" idx="3"/>
          </p:cNvCxnSpPr>
          <p:nvPr/>
        </p:nvCxnSpPr>
        <p:spPr>
          <a:xfrm rot="10800000">
            <a:off x="8257983" y="4569730"/>
            <a:ext cx="477575" cy="429783"/>
          </a:xfrm>
          <a:prstGeom prst="bentConnector3">
            <a:avLst/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304FA95-C778-9584-ECA1-802C11CE1F33}"/>
              </a:ext>
            </a:extLst>
          </p:cNvPr>
          <p:cNvSpPr/>
          <p:nvPr/>
        </p:nvSpPr>
        <p:spPr>
          <a:xfrm>
            <a:off x="7817349" y="3544361"/>
            <a:ext cx="754553" cy="754588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A8AF11C-B491-7E2A-A893-876A1E82E200}"/>
              </a:ext>
            </a:extLst>
          </p:cNvPr>
          <p:cNvSpPr/>
          <p:nvPr/>
        </p:nvSpPr>
        <p:spPr>
          <a:xfrm>
            <a:off x="7312025" y="4333876"/>
            <a:ext cx="945957" cy="471706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0E9B205-5D81-A268-8621-2BF4A4EB9790}"/>
              </a:ext>
            </a:extLst>
          </p:cNvPr>
          <p:cNvSpPr/>
          <p:nvPr/>
        </p:nvSpPr>
        <p:spPr>
          <a:xfrm>
            <a:off x="6093514" y="3272178"/>
            <a:ext cx="1104211" cy="1026771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24C994C2-F111-2EBC-ED06-301ADEAF5DF3}"/>
              </a:ext>
            </a:extLst>
          </p:cNvPr>
          <p:cNvCxnSpPr>
            <a:cxnSpLocks/>
            <a:stCxn id="5" idx="2"/>
            <a:endCxn id="26" idx="0"/>
          </p:cNvCxnSpPr>
          <p:nvPr/>
        </p:nvCxnSpPr>
        <p:spPr>
          <a:xfrm rot="5400000">
            <a:off x="6689124" y="1947397"/>
            <a:ext cx="1281277" cy="136828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36A77860-B2B7-EDEA-07E2-308AB3EDF571}"/>
              </a:ext>
            </a:extLst>
          </p:cNvPr>
          <p:cNvSpPr/>
          <p:nvPr/>
        </p:nvSpPr>
        <p:spPr>
          <a:xfrm>
            <a:off x="5212624" y="4104733"/>
            <a:ext cx="750453" cy="775241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コネクタ: カギ線 32">
            <a:extLst>
              <a:ext uri="{FF2B5EF4-FFF2-40B4-BE49-F238E27FC236}">
                <a16:creationId xmlns:a16="http://schemas.microsoft.com/office/drawing/2014/main" id="{3BEB81B2-DDF8-293C-13E9-EF71FDFB7E42}"/>
              </a:ext>
            </a:extLst>
          </p:cNvPr>
          <p:cNvCxnSpPr>
            <a:cxnSpLocks/>
            <a:stCxn id="6" idx="0"/>
            <a:endCxn id="32" idx="2"/>
          </p:cNvCxnSpPr>
          <p:nvPr/>
        </p:nvCxnSpPr>
        <p:spPr>
          <a:xfrm rot="16200000" flipV="1">
            <a:off x="5534192" y="4933633"/>
            <a:ext cx="477360" cy="37004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7B111643-14CB-EE36-025A-46EFD75BF7CB}"/>
              </a:ext>
            </a:extLst>
          </p:cNvPr>
          <p:cNvSpPr/>
          <p:nvPr/>
        </p:nvSpPr>
        <p:spPr>
          <a:xfrm>
            <a:off x="4831625" y="3190689"/>
            <a:ext cx="642265" cy="688294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4536C129-FCB1-C9CD-EE70-B1263F97D2B8}"/>
              </a:ext>
            </a:extLst>
          </p:cNvPr>
          <p:cNvCxnSpPr>
            <a:cxnSpLocks/>
            <a:stCxn id="12" idx="3"/>
            <a:endCxn id="37" idx="0"/>
          </p:cNvCxnSpPr>
          <p:nvPr/>
        </p:nvCxnSpPr>
        <p:spPr>
          <a:xfrm>
            <a:off x="3462590" y="2964938"/>
            <a:ext cx="1690168" cy="225751"/>
          </a:xfrm>
          <a:prstGeom prst="bentConnector2">
            <a:avLst/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584002FC-663A-87C7-A8C7-16FB8019B0C1}"/>
              </a:ext>
            </a:extLst>
          </p:cNvPr>
          <p:cNvSpPr/>
          <p:nvPr/>
        </p:nvSpPr>
        <p:spPr>
          <a:xfrm>
            <a:off x="4714157" y="3972607"/>
            <a:ext cx="199735" cy="176351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コネクタ: カギ線 44">
            <a:extLst>
              <a:ext uri="{FF2B5EF4-FFF2-40B4-BE49-F238E27FC236}">
                <a16:creationId xmlns:a16="http://schemas.microsoft.com/office/drawing/2014/main" id="{0D636824-8964-08E9-CCC6-6C3FC6E63D39}"/>
              </a:ext>
            </a:extLst>
          </p:cNvPr>
          <p:cNvCxnSpPr>
            <a:cxnSpLocks/>
            <a:stCxn id="13" idx="3"/>
            <a:endCxn id="44" idx="1"/>
          </p:cNvCxnSpPr>
          <p:nvPr/>
        </p:nvCxnSpPr>
        <p:spPr>
          <a:xfrm flipV="1">
            <a:off x="3464280" y="4060783"/>
            <a:ext cx="1249877" cy="790199"/>
          </a:xfrm>
          <a:prstGeom prst="bentConnector3">
            <a:avLst>
              <a:gd name="adj1" fmla="val 85564"/>
            </a:avLst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107BA692-BFD9-73B9-5BEE-409B35BF8E1E}"/>
              </a:ext>
            </a:extLst>
          </p:cNvPr>
          <p:cNvSpPr/>
          <p:nvPr/>
        </p:nvSpPr>
        <p:spPr>
          <a:xfrm>
            <a:off x="4728404" y="4477121"/>
            <a:ext cx="381349" cy="339389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コネクタ: カギ線 49">
            <a:extLst>
              <a:ext uri="{FF2B5EF4-FFF2-40B4-BE49-F238E27FC236}">
                <a16:creationId xmlns:a16="http://schemas.microsoft.com/office/drawing/2014/main" id="{8BB5A86F-3390-1A7C-2B52-1FE92F0DCF81}"/>
              </a:ext>
            </a:extLst>
          </p:cNvPr>
          <p:cNvCxnSpPr>
            <a:cxnSpLocks/>
            <a:stCxn id="8" idx="0"/>
            <a:endCxn id="49" idx="2"/>
          </p:cNvCxnSpPr>
          <p:nvPr/>
        </p:nvCxnSpPr>
        <p:spPr>
          <a:xfrm rot="5400000" flipH="1" flipV="1">
            <a:off x="3982389" y="4420645"/>
            <a:ext cx="540824" cy="133255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75DA6B1-13D0-2DAF-D478-7076F917F2BC}"/>
              </a:ext>
            </a:extLst>
          </p:cNvPr>
          <p:cNvSpPr/>
          <p:nvPr/>
        </p:nvSpPr>
        <p:spPr>
          <a:xfrm>
            <a:off x="1374590" y="1342901"/>
            <a:ext cx="2088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マイコン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BF4FB843-1BCA-8162-45C6-8682863E0B15}"/>
              </a:ext>
            </a:extLst>
          </p:cNvPr>
          <p:cNvSpPr/>
          <p:nvPr/>
        </p:nvSpPr>
        <p:spPr>
          <a:xfrm>
            <a:off x="1378591" y="3554982"/>
            <a:ext cx="2088000" cy="64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/>
              <a:t>ユニバーサル基板</a:t>
            </a:r>
            <a:endParaRPr kumimoji="1" lang="ja-JP" altLang="en-US" b="1"/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383BAA8B-0CE6-BD5E-4ACB-C1D99BD3412B}"/>
              </a:ext>
            </a:extLst>
          </p:cNvPr>
          <p:cNvSpPr/>
          <p:nvPr/>
        </p:nvSpPr>
        <p:spPr>
          <a:xfrm>
            <a:off x="3776403" y="3598678"/>
            <a:ext cx="642264" cy="1151113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3" name="コネクタ: カギ線 82">
            <a:extLst>
              <a:ext uri="{FF2B5EF4-FFF2-40B4-BE49-F238E27FC236}">
                <a16:creationId xmlns:a16="http://schemas.microsoft.com/office/drawing/2014/main" id="{D2863646-0D45-C7E9-D3B9-CE050DE0642D}"/>
              </a:ext>
            </a:extLst>
          </p:cNvPr>
          <p:cNvCxnSpPr>
            <a:cxnSpLocks/>
            <a:stCxn id="70" idx="3"/>
            <a:endCxn id="81" idx="1"/>
          </p:cNvCxnSpPr>
          <p:nvPr/>
        </p:nvCxnSpPr>
        <p:spPr>
          <a:xfrm>
            <a:off x="3466591" y="3878982"/>
            <a:ext cx="309812" cy="29525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93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285285E1-0017-4B2D-7189-723F6A9AD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78" b="6167"/>
          <a:stretch/>
        </p:blipFill>
        <p:spPr>
          <a:xfrm>
            <a:off x="1158723" y="2563867"/>
            <a:ext cx="4117331" cy="1468785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31113175-1E40-F451-AF1A-236177DB721D}"/>
              </a:ext>
            </a:extLst>
          </p:cNvPr>
          <p:cNvSpPr/>
          <p:nvPr/>
        </p:nvSpPr>
        <p:spPr>
          <a:xfrm>
            <a:off x="7003757" y="1935073"/>
            <a:ext cx="1825810" cy="95950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Visual Studio Code</a:t>
            </a:r>
            <a:endParaRPr kumimoji="1" lang="ja-JP" altLang="en-US" b="1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D253590A-69D3-E271-DCC2-004AD8290D67}"/>
              </a:ext>
            </a:extLst>
          </p:cNvPr>
          <p:cNvSpPr/>
          <p:nvPr/>
        </p:nvSpPr>
        <p:spPr>
          <a:xfrm>
            <a:off x="8928179" y="1934821"/>
            <a:ext cx="1825810" cy="95950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/>
              <a:t>PlatformIO IDE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7BF54D-1F99-12C2-B6F2-5BA3C5E93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193" y="1427509"/>
            <a:ext cx="642464" cy="64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FCB6E0D-C62C-D6DC-2A96-4A1DD79BB215}"/>
              </a:ext>
            </a:extLst>
          </p:cNvPr>
          <p:cNvGrpSpPr/>
          <p:nvPr/>
        </p:nvGrpSpPr>
        <p:grpSpPr>
          <a:xfrm>
            <a:off x="6733715" y="1427509"/>
            <a:ext cx="1127415" cy="732246"/>
            <a:chOff x="6456959" y="1748471"/>
            <a:chExt cx="1127415" cy="732246"/>
          </a:xfrm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9E08BE4A-1009-8348-73E2-7BEEDB820A5A}"/>
                </a:ext>
              </a:extLst>
            </p:cNvPr>
            <p:cNvSpPr/>
            <p:nvPr/>
          </p:nvSpPr>
          <p:spPr>
            <a:xfrm>
              <a:off x="6717564" y="1748471"/>
              <a:ext cx="642464" cy="63773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 descr="Visual Studio Code">
              <a:extLst>
                <a:ext uri="{FF2B5EF4-FFF2-40B4-BE49-F238E27FC236}">
                  <a16:creationId xmlns:a16="http://schemas.microsoft.com/office/drawing/2014/main" id="{21D99AEA-66C2-8BBA-9886-63D2AC90E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90" b="89881" l="9428" r="89899">
                          <a14:foregroundMark x1="57576" y1="7143" x2="57576" y2="7143"/>
                          <a14:foregroundMark x1="59596" y1="1190" x2="59596" y2="11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6959" y="1842986"/>
              <a:ext cx="1127415" cy="63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548AF32-B5D1-F382-A668-6B776A83A421}"/>
              </a:ext>
            </a:extLst>
          </p:cNvPr>
          <p:cNvSpPr/>
          <p:nvPr/>
        </p:nvSpPr>
        <p:spPr>
          <a:xfrm>
            <a:off x="7003757" y="3106279"/>
            <a:ext cx="3750232" cy="2703971"/>
          </a:xfrm>
          <a:prstGeom prst="roundRect">
            <a:avLst>
              <a:gd name="adj" fmla="val 5836"/>
            </a:avLst>
          </a:prstGeom>
          <a:noFill/>
          <a:ln w="381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ja-JP" altLang="en-US" b="1">
                <a:solidFill>
                  <a:schemeClr val="tx1"/>
                </a:solidFill>
              </a:rPr>
              <a:t>プロジェクト</a:t>
            </a:r>
            <a:endParaRPr kumimoji="1" lang="ja-JP" altLang="en-US" b="1">
              <a:solidFill>
                <a:schemeClr val="tx1"/>
              </a:solidFill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7DCD3CA6-8F0A-927F-E79B-773FD0E9118C}"/>
              </a:ext>
            </a:extLst>
          </p:cNvPr>
          <p:cNvSpPr/>
          <p:nvPr/>
        </p:nvSpPr>
        <p:spPr>
          <a:xfrm>
            <a:off x="7169971" y="3597774"/>
            <a:ext cx="3451412" cy="743161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ソースコード</a:t>
            </a:r>
            <a:endParaRPr kumimoji="1" lang="en-US" altLang="ja-JP" b="1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18BA78E-233C-F55D-EECF-C9D6717F1326}"/>
              </a:ext>
            </a:extLst>
          </p:cNvPr>
          <p:cNvSpPr/>
          <p:nvPr/>
        </p:nvSpPr>
        <p:spPr>
          <a:xfrm>
            <a:off x="7169971" y="4760988"/>
            <a:ext cx="3451412" cy="7431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/>
              <a:t>実行バイナリ</a:t>
            </a:r>
            <a:endParaRPr kumimoji="1" lang="en-US" altLang="ja-JP" b="1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FC4FD357-42AC-0C1E-B0A2-F4E608437AAC}"/>
              </a:ext>
            </a:extLst>
          </p:cNvPr>
          <p:cNvSpPr/>
          <p:nvPr/>
        </p:nvSpPr>
        <p:spPr>
          <a:xfrm>
            <a:off x="8596484" y="4391238"/>
            <a:ext cx="564777" cy="317616"/>
          </a:xfrm>
          <a:prstGeom prst="downArrow">
            <a:avLst>
              <a:gd name="adj1" fmla="val 6574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C8FF041-0B6B-3635-FCC1-0FB13F3A8BC6}"/>
              </a:ext>
            </a:extLst>
          </p:cNvPr>
          <p:cNvSpPr/>
          <p:nvPr/>
        </p:nvSpPr>
        <p:spPr>
          <a:xfrm>
            <a:off x="6325496" y="826770"/>
            <a:ext cx="5086575" cy="5204460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b="1">
                <a:solidFill>
                  <a:schemeClr val="tx1"/>
                </a:solidFill>
              </a:rPr>
              <a:t>パソコン</a:t>
            </a:r>
          </a:p>
        </p:txBody>
      </p:sp>
      <p:cxnSp>
        <p:nvCxnSpPr>
          <p:cNvPr id="13" name="コネクタ: カギ線 12">
            <a:extLst>
              <a:ext uri="{FF2B5EF4-FFF2-40B4-BE49-F238E27FC236}">
                <a16:creationId xmlns:a16="http://schemas.microsoft.com/office/drawing/2014/main" id="{593FFC97-DF6D-DCE2-3E39-AC944AA635B5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2586663" y="2893557"/>
            <a:ext cx="4583309" cy="2239013"/>
          </a:xfrm>
          <a:prstGeom prst="bentConnector3">
            <a:avLst>
              <a:gd name="adj1" fmla="val 31989"/>
            </a:avLst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A69CBBD-A6C8-6023-9922-D72042FB1D4C}"/>
              </a:ext>
            </a:extLst>
          </p:cNvPr>
          <p:cNvSpPr/>
          <p:nvPr/>
        </p:nvSpPr>
        <p:spPr>
          <a:xfrm>
            <a:off x="1958227" y="2679377"/>
            <a:ext cx="462221" cy="476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84ED430-2DF1-B73D-9127-42A374B65218}"/>
              </a:ext>
            </a:extLst>
          </p:cNvPr>
          <p:cNvSpPr txBox="1"/>
          <p:nvPr/>
        </p:nvSpPr>
        <p:spPr>
          <a:xfrm>
            <a:off x="9161261" y="440290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ビルド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90C82D3-8A42-F759-5415-EFEE56F0D333}"/>
              </a:ext>
            </a:extLst>
          </p:cNvPr>
          <p:cNvSpPr txBox="1"/>
          <p:nvPr/>
        </p:nvSpPr>
        <p:spPr>
          <a:xfrm>
            <a:off x="5632590" y="5182087"/>
            <a:ext cx="12618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400"/>
              <a:t>アップロード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893E865-7C88-8EB1-F327-ADFE58A89A35}"/>
              </a:ext>
            </a:extLst>
          </p:cNvPr>
          <p:cNvSpPr/>
          <p:nvPr/>
        </p:nvSpPr>
        <p:spPr>
          <a:xfrm>
            <a:off x="2143754" y="2450210"/>
            <a:ext cx="686205" cy="798781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コネクタ: カギ線 26">
            <a:extLst>
              <a:ext uri="{FF2B5EF4-FFF2-40B4-BE49-F238E27FC236}">
                <a16:creationId xmlns:a16="http://schemas.microsoft.com/office/drawing/2014/main" id="{248EE234-6994-467D-AB93-193DE0466AF8}"/>
              </a:ext>
            </a:extLst>
          </p:cNvPr>
          <p:cNvCxnSpPr>
            <a:cxnSpLocks/>
            <a:stCxn id="28" idx="2"/>
            <a:endCxn id="26" idx="0"/>
          </p:cNvCxnSpPr>
          <p:nvPr/>
        </p:nvCxnSpPr>
        <p:spPr>
          <a:xfrm>
            <a:off x="2482011" y="2214741"/>
            <a:ext cx="4846" cy="235469"/>
          </a:xfrm>
          <a:prstGeom prst="straightConnector1">
            <a:avLst/>
          </a:prstGeom>
          <a:ln w="3810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FF87F51-E208-152A-EE66-BA7B1E306E01}"/>
              </a:ext>
            </a:extLst>
          </p:cNvPr>
          <p:cNvSpPr/>
          <p:nvPr/>
        </p:nvSpPr>
        <p:spPr>
          <a:xfrm>
            <a:off x="1438011" y="1566741"/>
            <a:ext cx="2088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/>
              <a:t>マイコン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AB0B2DD-3195-E9A6-A223-224EE3F9D4D8}"/>
              </a:ext>
            </a:extLst>
          </p:cNvPr>
          <p:cNvSpPr/>
          <p:nvPr/>
        </p:nvSpPr>
        <p:spPr>
          <a:xfrm>
            <a:off x="1074964" y="826770"/>
            <a:ext cx="4302734" cy="3375660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b="1">
                <a:solidFill>
                  <a:schemeClr val="tx1"/>
                </a:solidFill>
              </a:rPr>
              <a:t>XIAOGYAN</a:t>
            </a:r>
            <a:endParaRPr kumimoji="1" lang="ja-JP" altLang="en-US" b="1">
              <a:solidFill>
                <a:schemeClr val="tx1"/>
              </a:solidFill>
            </a:endParaRPr>
          </a:p>
        </p:txBody>
      </p:sp>
      <p:cxnSp>
        <p:nvCxnSpPr>
          <p:cNvPr id="33" name="コネクタ: カギ線 32">
            <a:extLst>
              <a:ext uri="{FF2B5EF4-FFF2-40B4-BE49-F238E27FC236}">
                <a16:creationId xmlns:a16="http://schemas.microsoft.com/office/drawing/2014/main" id="{3DF8703A-C94F-D081-2889-69F2148BBE65}"/>
              </a:ext>
            </a:extLst>
          </p:cNvPr>
          <p:cNvCxnSpPr>
            <a:cxnSpLocks/>
            <a:stCxn id="43" idx="1"/>
            <a:endCxn id="41" idx="3"/>
          </p:cNvCxnSpPr>
          <p:nvPr/>
        </p:nvCxnSpPr>
        <p:spPr>
          <a:xfrm rot="10800000">
            <a:off x="5385339" y="2727186"/>
            <a:ext cx="937631" cy="222397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7BE1939C-DE9D-4C22-A0D0-C77FF318B416}"/>
              </a:ext>
            </a:extLst>
          </p:cNvPr>
          <p:cNvSpPr/>
          <p:nvPr/>
        </p:nvSpPr>
        <p:spPr>
          <a:xfrm>
            <a:off x="4923117" y="2488836"/>
            <a:ext cx="462221" cy="476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FA6A55D-8FCC-8492-CEB8-C895445B0C3D}"/>
              </a:ext>
            </a:extLst>
          </p:cNvPr>
          <p:cNvSpPr/>
          <p:nvPr/>
        </p:nvSpPr>
        <p:spPr>
          <a:xfrm>
            <a:off x="6322969" y="4712807"/>
            <a:ext cx="462221" cy="476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BC16F20F-DBBF-A566-9B4F-DA1475F09DF2}"/>
              </a:ext>
            </a:extLst>
          </p:cNvPr>
          <p:cNvSpPr txBox="1"/>
          <p:nvPr/>
        </p:nvSpPr>
        <p:spPr>
          <a:xfrm>
            <a:off x="5535918" y="2414574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/>
              <a:t>USB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312380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59</Words>
  <Application>Microsoft Office PowerPoint</Application>
  <PresentationFormat>ワイド画面</PresentationFormat>
  <Paragraphs>41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Matsuoka Takashi</dc:creator>
  <cp:lastModifiedBy>Matsuoka Takashi</cp:lastModifiedBy>
  <cp:revision>5</cp:revision>
  <dcterms:created xsi:type="dcterms:W3CDTF">2023-05-11T23:36:43Z</dcterms:created>
  <dcterms:modified xsi:type="dcterms:W3CDTF">2023-05-16T11:53:38Z</dcterms:modified>
</cp:coreProperties>
</file>